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3416FD-68DA-41CD-9485-844A229DA27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3DA644-A99F-4FF7-95C5-2782A342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8786842" cy="21431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“СВАЯ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ГУЛЬНЯ”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600" b="1" dirty="0" err="1" smtClean="0">
                <a:latin typeface="+mn-lt"/>
              </a:rPr>
              <a:t>Інтэлектуальнае</a:t>
            </a: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err="1" smtClean="0">
                <a:latin typeface="+mn-lt"/>
              </a:rPr>
              <a:t>спаборніцтва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ПАЧАЦЬ ГУЛЬНЮ</a:t>
            </a:r>
            <a:endParaRPr lang="ru-RU" dirty="0"/>
          </a:p>
        </p:txBody>
      </p:sp>
      <p:pic>
        <p:nvPicPr>
          <p:cNvPr id="25604" name="Picture 4" descr="cropped-sova.png | ГУО «Жлобинский РУМ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3805230" cy="3805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Як </a:t>
            </a:r>
            <a:r>
              <a:rPr lang="ru-RU" b="1" dirty="0" err="1" smtClean="0"/>
              <a:t>правільна</a:t>
            </a:r>
            <a:r>
              <a:rPr lang="ru-RU" b="1" dirty="0" smtClean="0"/>
              <a:t> </a:t>
            </a:r>
            <a:r>
              <a:rPr lang="ru-RU" b="1" dirty="0" err="1" smtClean="0"/>
              <a:t>перакласці</a:t>
            </a:r>
            <a:r>
              <a:rPr lang="ru-RU" b="1" dirty="0" smtClean="0"/>
              <a:t> </a:t>
            </a:r>
            <a:r>
              <a:rPr lang="ru-RU" b="1" dirty="0" err="1" smtClean="0"/>
              <a:t>выразы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словы</a:t>
            </a:r>
            <a:r>
              <a:rPr lang="ru-RU" b="1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Рубашка 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err="1" smtClean="0"/>
              <a:t>кашуля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4818" name="Picture 2" descr="Рубашка BAWER 5315031 купить %FORPRICE% в интернет-магазине Wildber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Як </a:t>
            </a:r>
            <a:r>
              <a:rPr lang="ru-RU" b="1" dirty="0" err="1" smtClean="0"/>
              <a:t>правільна</a:t>
            </a:r>
            <a:r>
              <a:rPr lang="ru-RU" b="1" dirty="0" smtClean="0"/>
              <a:t> </a:t>
            </a:r>
            <a:r>
              <a:rPr lang="ru-RU" b="1" dirty="0" err="1" smtClean="0"/>
              <a:t>перакласці</a:t>
            </a:r>
            <a:r>
              <a:rPr lang="ru-RU" b="1" dirty="0" smtClean="0"/>
              <a:t> </a:t>
            </a:r>
            <a:r>
              <a:rPr lang="ru-RU" b="1" dirty="0" err="1" smtClean="0"/>
              <a:t>выразы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словы</a:t>
            </a:r>
            <a:r>
              <a:rPr lang="ru-RU" b="1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Стеклянные очки </a:t>
            </a:r>
          </a:p>
          <a:p>
            <a:pPr algn="ctr">
              <a:buNone/>
            </a:pPr>
            <a:r>
              <a:rPr lang="ru-RU" sz="4800" b="1" dirty="0" smtClean="0"/>
              <a:t> </a:t>
            </a:r>
            <a:r>
              <a:rPr lang="ru-RU" sz="4800" b="1" dirty="0" err="1" smtClean="0"/>
              <a:t>шкляныя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акуляры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5842" name="Picture 2" descr="Очки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86124"/>
            <a:ext cx="6019781" cy="303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Як </a:t>
            </a:r>
            <a:r>
              <a:rPr lang="ru-RU" b="1" dirty="0" err="1" smtClean="0"/>
              <a:t>правільна</a:t>
            </a:r>
            <a:r>
              <a:rPr lang="ru-RU" b="1" dirty="0" smtClean="0"/>
              <a:t> </a:t>
            </a:r>
            <a:r>
              <a:rPr lang="ru-RU" b="1" dirty="0" err="1" smtClean="0"/>
              <a:t>перакласці</a:t>
            </a:r>
            <a:r>
              <a:rPr lang="ru-RU" b="1" dirty="0" smtClean="0"/>
              <a:t> </a:t>
            </a:r>
            <a:r>
              <a:rPr lang="ru-RU" b="1" dirty="0" err="1" smtClean="0"/>
              <a:t>выразы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словы</a:t>
            </a:r>
            <a:r>
              <a:rPr lang="ru-RU" b="1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Проворный	 кузнечик </a:t>
            </a:r>
            <a:r>
              <a:rPr lang="ru-RU" sz="4800" b="1" dirty="0" err="1" smtClean="0"/>
              <a:t>спрытныконік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6866" name="Picture 2" descr="Кузнечики, домовые сверчки, аквариум террариум содержание неволе, песни  кузнечиков сверчков, энтомолог, звуковые сигналы, способ общения насекомых,  стрекотание сверчка призыв, ритмический рисунок, ритм звуковых импульсов,  голоса в траве, прямокрылы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3804527" cy="2847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5250" lvl="0" indent="-4763">
              <a:buNone/>
              <a:tabLst>
                <a:tab pos="90488" algn="l"/>
              </a:tabLst>
            </a:pPr>
            <a:r>
              <a:rPr lang="en-US" dirty="0" err="1" smtClean="0"/>
              <a:t>Зімовае</a:t>
            </a:r>
            <a:r>
              <a:rPr lang="ru-RU" dirty="0" smtClean="0"/>
              <a:t> </a:t>
            </a:r>
            <a:r>
              <a:rPr lang="en-US" dirty="0" err="1" smtClean="0"/>
              <a:t>святанароднага</a:t>
            </a:r>
            <a:r>
              <a:rPr lang="ru-RU" dirty="0" smtClean="0"/>
              <a:t> </a:t>
            </a:r>
            <a:r>
              <a:rPr lang="en-US" dirty="0" err="1" smtClean="0"/>
              <a:t>календара</a:t>
            </a:r>
            <a:r>
              <a:rPr lang="en-US" dirty="0" smtClean="0"/>
              <a:t> (</a:t>
            </a:r>
            <a:r>
              <a:rPr lang="en-US" dirty="0" err="1" smtClean="0"/>
              <a:t>каталікі</a:t>
            </a:r>
            <a:r>
              <a:rPr lang="ru-RU" dirty="0" smtClean="0"/>
              <a:t> </a:t>
            </a:r>
            <a:r>
              <a:rPr lang="en-US" dirty="0" err="1" smtClean="0"/>
              <a:t>адзначаюцьяго</a:t>
            </a:r>
            <a:r>
              <a:rPr lang="en-US" dirty="0" smtClean="0"/>
              <a:t> 24 </a:t>
            </a:r>
            <a:r>
              <a:rPr lang="en-US" dirty="0" err="1" smtClean="0"/>
              <a:t>снежня</a:t>
            </a:r>
            <a:r>
              <a:rPr lang="en-US" dirty="0" smtClean="0"/>
              <a:t>).</a:t>
            </a:r>
            <a:endParaRPr lang="ru-RU" dirty="0" smtClean="0"/>
          </a:p>
          <a:p>
            <a:pPr marL="95250" lvl="0" indent="-4763">
              <a:buNone/>
              <a:tabLst>
                <a:tab pos="90488" algn="l"/>
              </a:tabLst>
            </a:pPr>
            <a:r>
              <a:rPr lang="en-US" dirty="0" err="1" smtClean="0"/>
              <a:t>На</a:t>
            </a:r>
            <a:r>
              <a:rPr lang="ru-RU" dirty="0" smtClean="0"/>
              <a:t> </a:t>
            </a:r>
            <a:r>
              <a:rPr lang="en-US" dirty="0" err="1" smtClean="0"/>
              <a:t>свята</a:t>
            </a:r>
            <a:r>
              <a:rPr lang="en-US" dirty="0" smtClean="0"/>
              <a:t> ў </a:t>
            </a:r>
            <a:r>
              <a:rPr lang="en-US" dirty="0" err="1" smtClean="0"/>
              <a:t>кожнай</a:t>
            </a:r>
            <a:r>
              <a:rPr lang="ru-RU" dirty="0" smtClean="0"/>
              <a:t> </a:t>
            </a:r>
            <a:r>
              <a:rPr lang="en-US" dirty="0" err="1" smtClean="0"/>
              <a:t>сям’і</a:t>
            </a:r>
            <a:r>
              <a:rPr lang="ru-RU" dirty="0" smtClean="0"/>
              <a:t> </a:t>
            </a:r>
            <a:r>
              <a:rPr lang="en-US" dirty="0" err="1" smtClean="0"/>
              <a:t>рабіліпа</a:t>
            </a:r>
            <a:r>
              <a:rPr lang="en-US" dirty="0" smtClean="0"/>
              <a:t> 12 </a:t>
            </a:r>
            <a:r>
              <a:rPr lang="en-US" dirty="0" err="1" smtClean="0"/>
              <a:t>посных</a:t>
            </a:r>
            <a:r>
              <a:rPr lang="ru-RU" dirty="0" smtClean="0"/>
              <a:t> </a:t>
            </a:r>
            <a:r>
              <a:rPr lang="en-US" dirty="0" err="1" smtClean="0"/>
              <a:t>страў</a:t>
            </a:r>
            <a:r>
              <a:rPr lang="en-US" dirty="0" smtClean="0"/>
              <a:t> і </a:t>
            </a:r>
            <a:r>
              <a:rPr lang="en-US" dirty="0" err="1" smtClean="0"/>
              <a:t>елі</a:t>
            </a:r>
            <a:r>
              <a:rPr lang="ru-RU" dirty="0" smtClean="0"/>
              <a:t> </a:t>
            </a:r>
            <a:r>
              <a:rPr lang="en-US" dirty="0" err="1" smtClean="0"/>
              <a:t>куццю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 marL="95250" lvl="0" indent="-4763">
              <a:buNone/>
              <a:tabLst>
                <a:tab pos="90488" algn="l"/>
              </a:tabLst>
            </a:pPr>
            <a:r>
              <a:rPr lang="en-US" dirty="0" err="1" smtClean="0"/>
              <a:t>Моладзь</a:t>
            </a:r>
            <a:r>
              <a:rPr lang="ru-RU" dirty="0" smtClean="0"/>
              <a:t> </a:t>
            </a:r>
            <a:r>
              <a:rPr lang="en-US" dirty="0" err="1" smtClean="0"/>
              <a:t>хадзіла</a:t>
            </a:r>
            <a:r>
              <a:rPr lang="ru-RU" dirty="0" smtClean="0"/>
              <a:t> </a:t>
            </a:r>
            <a:r>
              <a:rPr lang="en-US" dirty="0" err="1" smtClean="0"/>
              <a:t>па</a:t>
            </a:r>
            <a:r>
              <a:rPr lang="ru-RU" dirty="0" smtClean="0"/>
              <a:t> </a:t>
            </a:r>
            <a:r>
              <a:rPr lang="en-US" dirty="0" err="1" smtClean="0"/>
              <a:t>хатах</a:t>
            </a:r>
            <a:r>
              <a:rPr lang="en-US" dirty="0" smtClean="0"/>
              <a:t> у </a:t>
            </a:r>
            <a:r>
              <a:rPr lang="en-US" dirty="0" err="1" smtClean="0"/>
              <a:t>пераапранутым</a:t>
            </a:r>
            <a:r>
              <a:rPr lang="ru-RU" dirty="0" smtClean="0"/>
              <a:t> </a:t>
            </a:r>
            <a:r>
              <a:rPr lang="en-US" dirty="0" err="1" smtClean="0"/>
              <a:t>выглядзе</a:t>
            </a:r>
            <a:r>
              <a:rPr lang="en-US" dirty="0" smtClean="0"/>
              <a:t>, </a:t>
            </a:r>
            <a:r>
              <a:rPr lang="en-US" dirty="0" err="1" smtClean="0"/>
              <a:t>жадала</a:t>
            </a:r>
            <a:r>
              <a:rPr lang="ru-RU" dirty="0" smtClean="0"/>
              <a:t> </a:t>
            </a:r>
            <a:r>
              <a:rPr lang="en-US" dirty="0" err="1" smtClean="0"/>
              <a:t>гасапдарам</a:t>
            </a:r>
            <a:r>
              <a:rPr lang="ru-RU" dirty="0" smtClean="0"/>
              <a:t> </a:t>
            </a:r>
            <a:r>
              <a:rPr lang="en-US" dirty="0" err="1" smtClean="0"/>
              <a:t>шчасця</a:t>
            </a:r>
            <a:r>
              <a:rPr lang="en-US" dirty="0" smtClean="0"/>
              <a:t> і </a:t>
            </a:r>
            <a:r>
              <a:rPr lang="en-US" dirty="0" err="1" smtClean="0"/>
              <a:t>дабрабытунабудучыгод</a:t>
            </a:r>
            <a:r>
              <a:rPr lang="en-US" dirty="0" smtClean="0"/>
              <a:t> </a:t>
            </a:r>
            <a:endParaRPr lang="ru-RU" dirty="0" smtClean="0"/>
          </a:p>
          <a:p>
            <a:pPr marL="95250" lvl="0" indent="-4763" algn="ctr">
              <a:buNone/>
              <a:tabLst>
                <a:tab pos="90488" algn="l"/>
              </a:tabLst>
            </a:pPr>
            <a:r>
              <a:rPr lang="en-US" b="1" dirty="0" smtClean="0"/>
              <a:t>(</a:t>
            </a:r>
            <a:r>
              <a:rPr lang="en-US" b="1" dirty="0" err="1" smtClean="0"/>
              <a:t>Каляды</a:t>
            </a:r>
            <a:r>
              <a:rPr lang="en-US" b="1" dirty="0" smtClean="0"/>
              <a:t>)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Гэта</a:t>
            </a:r>
            <a:r>
              <a:rPr lang="ru-RU" dirty="0" smtClean="0"/>
              <a:t> свята </a:t>
            </a:r>
            <a:r>
              <a:rPr lang="ru-RU" dirty="0" err="1" smtClean="0"/>
              <a:t>адзначалася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дзень</a:t>
            </a:r>
            <a:r>
              <a:rPr lang="ru-RU" dirty="0" smtClean="0"/>
              <a:t> </a:t>
            </a:r>
            <a:r>
              <a:rPr lang="ru-RU" dirty="0" err="1" smtClean="0"/>
              <a:t>летняга</a:t>
            </a:r>
            <a:r>
              <a:rPr lang="ru-RU" dirty="0" smtClean="0"/>
              <a:t> </a:t>
            </a:r>
            <a:r>
              <a:rPr lang="ru-RU" dirty="0" err="1" smtClean="0"/>
              <a:t>сонцастаяння</a:t>
            </a:r>
            <a:r>
              <a:rPr lang="ru-RU" dirty="0" smtClean="0"/>
              <a:t>.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ноч</a:t>
            </a:r>
            <a:r>
              <a:rPr lang="ru-RU" dirty="0" smtClean="0"/>
              <a:t> ля </a:t>
            </a:r>
            <a:r>
              <a:rPr lang="ru-RU" dirty="0" err="1" smtClean="0"/>
              <a:t>вогнішча</a:t>
            </a:r>
            <a:r>
              <a:rPr lang="ru-RU" dirty="0" smtClean="0"/>
              <a:t>, </a:t>
            </a:r>
            <a:r>
              <a:rPr lang="ru-RU" dirty="0" err="1" smtClean="0"/>
              <a:t>якое</a:t>
            </a:r>
            <a:r>
              <a:rPr lang="ru-RU" dirty="0" smtClean="0"/>
              <a:t> </a:t>
            </a:r>
            <a:r>
              <a:rPr lang="ru-RU" dirty="0" err="1" smtClean="0"/>
              <a:t>запальвалі</a:t>
            </a:r>
            <a:r>
              <a:rPr lang="ru-RU" dirty="0" smtClean="0"/>
              <a:t>  на </a:t>
            </a:r>
            <a:r>
              <a:rPr lang="ru-RU" dirty="0" err="1" smtClean="0"/>
              <a:t>высокім</a:t>
            </a:r>
            <a:r>
              <a:rPr lang="ru-RU" dirty="0" smtClean="0"/>
              <a:t> </a:t>
            </a:r>
            <a:r>
              <a:rPr lang="ru-RU" dirty="0" err="1" smtClean="0"/>
              <a:t>бервзерэчкі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возера</a:t>
            </a:r>
            <a:r>
              <a:rPr lang="ru-RU" dirty="0" smtClean="0"/>
              <a:t>, хлопцы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дзяўчаты</a:t>
            </a:r>
            <a:r>
              <a:rPr lang="ru-RU" dirty="0" smtClean="0"/>
              <a:t> </a:t>
            </a:r>
            <a:r>
              <a:rPr lang="ru-RU" dirty="0" err="1" smtClean="0"/>
              <a:t>вадзілі</a:t>
            </a:r>
            <a:r>
              <a:rPr lang="ru-RU" dirty="0" smtClean="0"/>
              <a:t> </a:t>
            </a:r>
            <a:r>
              <a:rPr lang="ru-RU" dirty="0" err="1" smtClean="0"/>
              <a:t>каргаоды,спявалі</a:t>
            </a:r>
            <a:r>
              <a:rPr lang="ru-RU" dirty="0" smtClean="0"/>
              <a:t> </a:t>
            </a:r>
            <a:r>
              <a:rPr lang="ru-RU" dirty="0" err="1" smtClean="0"/>
              <a:t>песні</a:t>
            </a:r>
            <a:r>
              <a:rPr lang="ru-RU" dirty="0" smtClean="0"/>
              <a:t>, </a:t>
            </a:r>
            <a:r>
              <a:rPr lang="ru-RU" dirty="0" err="1" smtClean="0"/>
              <a:t>шукалі</a:t>
            </a:r>
            <a:r>
              <a:rPr lang="ru-RU" dirty="0" smtClean="0"/>
              <a:t> </a:t>
            </a:r>
            <a:r>
              <a:rPr lang="ru-RU" dirty="0" err="1" smtClean="0"/>
              <a:t>папараць</a:t>
            </a:r>
            <a:r>
              <a:rPr lang="ru-RU" dirty="0" smtClean="0"/>
              <a:t>–</a:t>
            </a:r>
            <a:r>
              <a:rPr lang="ru-RU" dirty="0" err="1" smtClean="0"/>
              <a:t>кветку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en-US" b="1" dirty="0" err="1" smtClean="0"/>
              <a:t>Купалле</a:t>
            </a:r>
            <a:r>
              <a:rPr lang="en-US" b="1" dirty="0" smtClean="0"/>
              <a:t>) 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першае</a:t>
            </a:r>
            <a:r>
              <a:rPr lang="ru-RU" dirty="0" smtClean="0"/>
              <a:t> </a:t>
            </a:r>
            <a:r>
              <a:rPr lang="ru-RU" dirty="0" err="1" smtClean="0"/>
              <a:t>веснавое</a:t>
            </a:r>
            <a:r>
              <a:rPr lang="ru-RU" dirty="0" smtClean="0"/>
              <a:t> свята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гонар</a:t>
            </a:r>
            <a:r>
              <a:rPr lang="ru-RU" dirty="0" smtClean="0"/>
              <a:t> </a:t>
            </a:r>
            <a:r>
              <a:rPr lang="ru-RU" dirty="0" err="1" smtClean="0"/>
              <a:t>сонца.Таму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вялікай</a:t>
            </a:r>
            <a:r>
              <a:rPr lang="ru-RU" dirty="0" smtClean="0"/>
              <a:t> паша не </a:t>
            </a:r>
            <a:r>
              <a:rPr lang="ru-RU" dirty="0" err="1" smtClean="0"/>
              <a:t>былі</a:t>
            </a:r>
            <a:r>
              <a:rPr lang="ru-RU" dirty="0" smtClean="0"/>
              <a:t> </a:t>
            </a:r>
            <a:r>
              <a:rPr lang="ru-RU" dirty="0" err="1" smtClean="0"/>
              <a:t>рэчы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з’явыкруглай</a:t>
            </a:r>
            <a:r>
              <a:rPr lang="ru-RU" dirty="0" smtClean="0"/>
              <a:t> формы,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нагадвалі</a:t>
            </a:r>
            <a:r>
              <a:rPr lang="ru-RU" dirty="0" smtClean="0"/>
              <a:t> </a:t>
            </a:r>
            <a:r>
              <a:rPr lang="ru-RU" dirty="0" err="1" smtClean="0"/>
              <a:t>сонейка</a:t>
            </a:r>
            <a:r>
              <a:rPr lang="ru-RU" dirty="0" smtClean="0"/>
              <a:t>. На свята </a:t>
            </a:r>
            <a:r>
              <a:rPr lang="ru-RU" dirty="0" err="1" smtClean="0"/>
              <a:t>каталіся</a:t>
            </a:r>
            <a:r>
              <a:rPr lang="ru-RU" dirty="0" smtClean="0"/>
              <a:t> на санях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конаях</a:t>
            </a:r>
            <a:r>
              <a:rPr lang="ru-RU" dirty="0" smtClean="0"/>
              <a:t> , а </a:t>
            </a:r>
            <a:r>
              <a:rPr lang="ru-RU" dirty="0" err="1" smtClean="0"/>
              <a:t>яшчэ</a:t>
            </a:r>
            <a:r>
              <a:rPr lang="ru-RU" dirty="0" smtClean="0"/>
              <a:t> </a:t>
            </a:r>
            <a:r>
              <a:rPr lang="ru-RU" dirty="0" err="1" smtClean="0"/>
              <a:t>спальвалі</a:t>
            </a:r>
            <a:r>
              <a:rPr lang="ru-RU" dirty="0" smtClean="0"/>
              <a:t> </a:t>
            </a:r>
            <a:r>
              <a:rPr lang="ru-RU" dirty="0" err="1" smtClean="0"/>
              <a:t>саламянае</a:t>
            </a:r>
            <a:r>
              <a:rPr lang="ru-RU" dirty="0" smtClean="0"/>
              <a:t> </a:t>
            </a:r>
            <a:r>
              <a:rPr lang="ru-RU" dirty="0" err="1" smtClean="0"/>
              <a:t>чучала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Масленіца</a:t>
            </a:r>
            <a:r>
              <a:rPr lang="en-US" b="1" dirty="0" smtClean="0"/>
              <a:t>) 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Свята, </a:t>
            </a:r>
            <a:r>
              <a:rPr lang="ru-RU" dirty="0" err="1" smtClean="0"/>
              <a:t>якое</a:t>
            </a:r>
            <a:r>
              <a:rPr lang="ru-RU" dirty="0" smtClean="0"/>
              <a:t> </a:t>
            </a:r>
            <a:r>
              <a:rPr lang="ru-RU" dirty="0" err="1" smtClean="0"/>
              <a:t>адзначаецца</a:t>
            </a:r>
            <a:r>
              <a:rPr lang="ru-RU" dirty="0" smtClean="0"/>
              <a:t> у </a:t>
            </a:r>
            <a:r>
              <a:rPr lang="ru-RU" dirty="0" err="1" smtClean="0"/>
              <a:t>перыяд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4 </a:t>
            </a:r>
            <a:r>
              <a:rPr lang="ru-RU" dirty="0" err="1" smtClean="0"/>
              <a:t>красавіка</a:t>
            </a:r>
            <a:r>
              <a:rPr lang="ru-RU" dirty="0" smtClean="0"/>
              <a:t> па 8 </a:t>
            </a:r>
            <a:r>
              <a:rPr lang="ru-RU" dirty="0" err="1" smtClean="0"/>
              <a:t>мая.Рыхтавліся</a:t>
            </a:r>
            <a:r>
              <a:rPr lang="ru-RU" dirty="0" smtClean="0"/>
              <a:t> да </a:t>
            </a:r>
            <a:r>
              <a:rPr lang="ru-RU" dirty="0" err="1" smtClean="0"/>
              <a:t>гэтага</a:t>
            </a:r>
            <a:r>
              <a:rPr lang="ru-RU" dirty="0" smtClean="0"/>
              <a:t> свята </a:t>
            </a:r>
            <a:r>
              <a:rPr lang="ru-RU" dirty="0" err="1" smtClean="0"/>
              <a:t>вельмі</a:t>
            </a:r>
            <a:r>
              <a:rPr lang="ru-RU" dirty="0" smtClean="0"/>
              <a:t> </a:t>
            </a:r>
            <a:r>
              <a:rPr lang="ru-RU" dirty="0" err="1" smtClean="0"/>
              <a:t>старанна</a:t>
            </a:r>
            <a:r>
              <a:rPr lang="ru-RU" dirty="0" smtClean="0"/>
              <a:t>. </a:t>
            </a:r>
            <a:r>
              <a:rPr lang="ru-RU" dirty="0" err="1" smtClean="0"/>
              <a:t>Асноўныя</a:t>
            </a:r>
            <a:r>
              <a:rPr lang="ru-RU" dirty="0" smtClean="0"/>
              <a:t> </a:t>
            </a:r>
            <a:r>
              <a:rPr lang="ru-RU" dirty="0" err="1" smtClean="0"/>
              <a:t>прыгатаванні</a:t>
            </a:r>
            <a:r>
              <a:rPr lang="ru-RU" dirty="0" smtClean="0"/>
              <a:t> </a:t>
            </a:r>
            <a:r>
              <a:rPr lang="ru-RU" dirty="0" err="1" smtClean="0"/>
              <a:t>пачыналіся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чацвер</a:t>
            </a:r>
            <a:r>
              <a:rPr lang="ru-RU" dirty="0" smtClean="0"/>
              <a:t>, другая </a:t>
            </a:r>
            <a:r>
              <a:rPr lang="ru-RU" dirty="0" err="1" smtClean="0"/>
              <a:t>назва</a:t>
            </a:r>
            <a:r>
              <a:rPr lang="ru-RU" dirty="0" smtClean="0"/>
              <a:t> “</a:t>
            </a:r>
            <a:r>
              <a:rPr lang="ru-RU" dirty="0" err="1" smtClean="0"/>
              <a:t>чыстычацвер</a:t>
            </a:r>
            <a:r>
              <a:rPr lang="ru-RU" dirty="0" smtClean="0"/>
              <a:t>”: </a:t>
            </a:r>
            <a:r>
              <a:rPr lang="ru-RU" dirty="0" err="1" smtClean="0"/>
              <a:t>гаспадыніпрыбіраліся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хаце</a:t>
            </a:r>
            <a:r>
              <a:rPr lang="ru-RU" dirty="0" smtClean="0"/>
              <a:t>, </a:t>
            </a:r>
            <a:r>
              <a:rPr lang="ru-RU" dirty="0" err="1" smtClean="0"/>
              <a:t>уся</a:t>
            </a:r>
            <a:r>
              <a:rPr lang="ru-RU" dirty="0" smtClean="0"/>
              <a:t> </a:t>
            </a:r>
            <a:r>
              <a:rPr lang="ru-RU" dirty="0" err="1" smtClean="0"/>
              <a:t>сям’я</a:t>
            </a:r>
            <a:r>
              <a:rPr lang="ru-RU" dirty="0" smtClean="0"/>
              <a:t> </a:t>
            </a:r>
            <a:r>
              <a:rPr lang="ru-RU" dirty="0" err="1" smtClean="0"/>
              <a:t>абавязкова</a:t>
            </a:r>
            <a:r>
              <a:rPr lang="ru-RU" dirty="0" smtClean="0"/>
              <a:t> </a:t>
            </a:r>
            <a:r>
              <a:rPr lang="ru-RU" dirty="0" err="1" smtClean="0"/>
              <a:t>хадзіла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лазню</a:t>
            </a:r>
            <a:r>
              <a:rPr lang="ru-RU" dirty="0" smtClean="0"/>
              <a:t>, </a:t>
            </a:r>
            <a:r>
              <a:rPr lang="ru-RU" dirty="0" err="1" smtClean="0"/>
              <a:t>гатаваліся</a:t>
            </a:r>
            <a:r>
              <a:rPr lang="ru-RU" dirty="0" smtClean="0"/>
              <a:t> </a:t>
            </a:r>
            <a:r>
              <a:rPr lang="ru-RU" dirty="0" err="1" smtClean="0"/>
              <a:t>святочныя</a:t>
            </a:r>
            <a:r>
              <a:rPr lang="ru-RU" dirty="0" smtClean="0"/>
              <a:t> </a:t>
            </a:r>
            <a:r>
              <a:rPr lang="ru-RU" dirty="0" err="1" smtClean="0"/>
              <a:t>стравы</a:t>
            </a:r>
            <a:r>
              <a:rPr lang="ru-RU" dirty="0" smtClean="0"/>
              <a:t>  -  </a:t>
            </a:r>
            <a:r>
              <a:rPr lang="ru-RU" dirty="0" err="1" smtClean="0"/>
              <a:t>яйкі</a:t>
            </a:r>
            <a:r>
              <a:rPr lang="ru-RU" dirty="0" smtClean="0"/>
              <a:t>, </a:t>
            </a:r>
            <a:r>
              <a:rPr lang="ru-RU" dirty="0" err="1" smtClean="0"/>
              <a:t>пірагі</a:t>
            </a:r>
            <a:r>
              <a:rPr lang="ru-RU" dirty="0" smtClean="0"/>
              <a:t>. </a:t>
            </a:r>
            <a:r>
              <a:rPr lang="ru-RU" dirty="0" err="1" smtClean="0"/>
              <a:t>Яйкі</a:t>
            </a:r>
            <a:r>
              <a:rPr lang="ru-RU" dirty="0" smtClean="0"/>
              <a:t> </a:t>
            </a:r>
            <a:r>
              <a:rPr lang="ru-RU" dirty="0" err="1" smtClean="0"/>
              <a:t>фарбавалі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чырвоны</a:t>
            </a:r>
            <a:r>
              <a:rPr lang="ru-RU" dirty="0" smtClean="0"/>
              <a:t> колер,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сімвалізавала</a:t>
            </a:r>
            <a:r>
              <a:rPr lang="ru-RU" dirty="0" smtClean="0"/>
              <a:t> </a:t>
            </a:r>
            <a:r>
              <a:rPr lang="ru-RU" dirty="0" err="1" smtClean="0"/>
              <a:t>прадаўжэнне</a:t>
            </a:r>
            <a:r>
              <a:rPr lang="ru-RU" dirty="0" smtClean="0"/>
              <a:t> </a:t>
            </a:r>
            <a:r>
              <a:rPr lang="ru-RU" dirty="0" err="1" smtClean="0"/>
              <a:t>жыцця</a:t>
            </a:r>
            <a:r>
              <a:rPr lang="ru-RU" dirty="0" smtClean="0"/>
              <a:t>, роду </a:t>
            </a:r>
            <a:r>
              <a:rPr lang="ru-RU" dirty="0" err="1" smtClean="0"/>
              <a:t>чалавечага</a:t>
            </a:r>
            <a:r>
              <a:rPr lang="ru-RU" dirty="0" smtClean="0"/>
              <a:t>. </a:t>
            </a:r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en-US" b="1" dirty="0" err="1" smtClean="0"/>
              <a:t>Вялікдзень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22 </a:t>
            </a:r>
            <a:r>
              <a:rPr lang="ru-RU" dirty="0" err="1" smtClean="0"/>
              <a:t>сакавіка</a:t>
            </a:r>
            <a:r>
              <a:rPr lang="ru-RU" dirty="0" smtClean="0"/>
              <a:t> </a:t>
            </a:r>
            <a:r>
              <a:rPr lang="ru-RU" dirty="0" err="1" smtClean="0"/>
              <a:t>адзначаецца</a:t>
            </a:r>
            <a:r>
              <a:rPr lang="ru-RU" dirty="0" smtClean="0"/>
              <a:t>  свята </a:t>
            </a:r>
            <a:r>
              <a:rPr lang="ru-RU" dirty="0" err="1" smtClean="0"/>
              <a:t>прылета</a:t>
            </a:r>
            <a:r>
              <a:rPr lang="ru-RU" dirty="0" smtClean="0"/>
              <a:t> </a:t>
            </a:r>
            <a:r>
              <a:rPr lang="ru-RU" dirty="0" err="1" smtClean="0"/>
              <a:t>птушак.Лічыоася</a:t>
            </a:r>
            <a:r>
              <a:rPr lang="ru-RU" dirty="0" smtClean="0"/>
              <a:t>, что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гэты</a:t>
            </a:r>
            <a:r>
              <a:rPr lang="ru-RU" dirty="0" smtClean="0"/>
              <a:t> </a:t>
            </a:r>
            <a:r>
              <a:rPr lang="ru-RU" dirty="0" err="1" smtClean="0"/>
              <a:t>дзень</a:t>
            </a:r>
            <a:r>
              <a:rPr lang="ru-RU" dirty="0" smtClean="0"/>
              <a:t> да нас </a:t>
            </a:r>
            <a:r>
              <a:rPr lang="ru-RU" dirty="0" err="1" smtClean="0"/>
              <a:t>прылятае</a:t>
            </a:r>
            <a:r>
              <a:rPr lang="ru-RU" dirty="0" smtClean="0"/>
              <a:t> 40 </a:t>
            </a:r>
            <a:r>
              <a:rPr lang="ru-RU" dirty="0" err="1" smtClean="0"/>
              <a:t>птушак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сярод</a:t>
            </a:r>
            <a:r>
              <a:rPr lang="ru-RU" dirty="0" smtClean="0"/>
              <a:t>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жаваронак</a:t>
            </a:r>
            <a:r>
              <a:rPr lang="ru-RU" dirty="0" smtClean="0"/>
              <a:t>. </a:t>
            </a:r>
            <a:r>
              <a:rPr lang="ru-RU" dirty="0" err="1" smtClean="0"/>
              <a:t>Напярэдадні</a:t>
            </a:r>
            <a:r>
              <a:rPr lang="ru-RU" dirty="0" smtClean="0"/>
              <a:t> свята </a:t>
            </a:r>
            <a:r>
              <a:rPr lang="ru-RU" dirty="0" err="1" smtClean="0"/>
              <a:t>гаспады</a:t>
            </a:r>
            <a:r>
              <a:rPr lang="ru-RU" dirty="0" smtClean="0"/>
              <a:t> </a:t>
            </a:r>
            <a:r>
              <a:rPr lang="ru-RU" dirty="0" err="1" smtClean="0"/>
              <a:t>нівыпякалі</a:t>
            </a:r>
            <a:r>
              <a:rPr lang="ru-RU" dirty="0" smtClean="0"/>
              <a:t> </a:t>
            </a:r>
            <a:r>
              <a:rPr lang="ru-RU" dirty="0" err="1" smtClean="0"/>
              <a:t>пячэнне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выглядзе</a:t>
            </a:r>
            <a:r>
              <a:rPr lang="ru-RU" dirty="0" smtClean="0"/>
              <a:t> </a:t>
            </a:r>
            <a:r>
              <a:rPr lang="ru-RU" dirty="0" err="1" smtClean="0"/>
              <a:t>птушак</a:t>
            </a:r>
            <a:r>
              <a:rPr lang="ru-RU" dirty="0" smtClean="0"/>
              <a:t> – так </a:t>
            </a:r>
            <a:r>
              <a:rPr lang="ru-RU" dirty="0" err="1" smtClean="0"/>
              <a:t>званыя</a:t>
            </a:r>
            <a:r>
              <a:rPr lang="ru-RU" dirty="0" smtClean="0"/>
              <a:t> “</a:t>
            </a:r>
            <a:r>
              <a:rPr lang="ru-RU" dirty="0" err="1" smtClean="0"/>
              <a:t>жаваронкі</a:t>
            </a:r>
            <a:r>
              <a:rPr lang="ru-RU" dirty="0" smtClean="0"/>
              <a:t>”. </a:t>
            </a:r>
            <a:r>
              <a:rPr lang="ru-RU" dirty="0" err="1" smtClean="0"/>
              <a:t>Раней</a:t>
            </a:r>
            <a:r>
              <a:rPr lang="ru-RU" dirty="0" smtClean="0"/>
              <a:t> </a:t>
            </a:r>
            <a:r>
              <a:rPr lang="ru-RU" dirty="0" err="1" smtClean="0"/>
              <a:t>дарослыя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дзеці</a:t>
            </a:r>
            <a:r>
              <a:rPr lang="ru-RU" dirty="0" smtClean="0"/>
              <a:t> </a:t>
            </a:r>
            <a:r>
              <a:rPr lang="ru-RU" dirty="0" err="1" smtClean="0"/>
              <a:t>хадзілі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“</a:t>
            </a:r>
            <a:r>
              <a:rPr lang="ru-RU" dirty="0" err="1" smtClean="0"/>
              <a:t>жаваронкамі</a:t>
            </a:r>
            <a:r>
              <a:rPr lang="ru-RU" dirty="0" smtClean="0"/>
              <a:t>” </a:t>
            </a:r>
            <a:r>
              <a:rPr lang="ru-RU" dirty="0" err="1" smtClean="0"/>
              <a:t>гукаць</a:t>
            </a:r>
            <a:r>
              <a:rPr lang="ru-RU" dirty="0" smtClean="0"/>
              <a:t> </a:t>
            </a:r>
            <a:r>
              <a:rPr lang="ru-RU" dirty="0" err="1" smtClean="0"/>
              <a:t>вясну</a:t>
            </a:r>
            <a:r>
              <a:rPr lang="ru-RU" dirty="0" smtClean="0"/>
              <a:t>. </a:t>
            </a:r>
            <a:r>
              <a:rPr lang="ru-RU" dirty="0" err="1" smtClean="0"/>
              <a:t>Штогэта</a:t>
            </a:r>
            <a:r>
              <a:rPr lang="ru-RU" dirty="0" smtClean="0"/>
              <a:t> за свята? </a:t>
            </a:r>
          </a:p>
          <a:p>
            <a:pPr algn="ctr"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Саракі</a:t>
            </a:r>
            <a:r>
              <a:rPr lang="en-US" b="1" dirty="0" smtClean="0"/>
              <a:t> ) 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Гэтыя</a:t>
            </a:r>
            <a:r>
              <a:rPr lang="ru-RU" dirty="0" smtClean="0"/>
              <a:t> </a:t>
            </a:r>
            <a:r>
              <a:rPr lang="ru-RU" dirty="0" err="1" smtClean="0"/>
              <a:t>песні</a:t>
            </a:r>
            <a:r>
              <a:rPr lang="ru-RU" dirty="0" smtClean="0"/>
              <a:t> </a:t>
            </a:r>
            <a:r>
              <a:rPr lang="ru-RU" dirty="0" err="1" smtClean="0"/>
              <a:t>спявалі</a:t>
            </a:r>
            <a:r>
              <a:rPr lang="ru-RU" dirty="0" smtClean="0"/>
              <a:t> </a:t>
            </a:r>
            <a:r>
              <a:rPr lang="ru-RU" dirty="0" err="1" smtClean="0"/>
              <a:t>маці</a:t>
            </a:r>
            <a:r>
              <a:rPr lang="ru-RU" dirty="0" smtClean="0"/>
              <a:t> для </a:t>
            </a:r>
            <a:r>
              <a:rPr lang="ru-RU" dirty="0" err="1" smtClean="0"/>
              <a:t>маленькіх</a:t>
            </a:r>
            <a:r>
              <a:rPr lang="ru-RU" dirty="0" smtClean="0"/>
              <a:t> </a:t>
            </a:r>
            <a:r>
              <a:rPr lang="ru-RU" dirty="0" err="1" smtClean="0"/>
              <a:t>дзяцей</a:t>
            </a:r>
            <a:r>
              <a:rPr lang="ru-RU" dirty="0" smtClean="0"/>
              <a:t>. Як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называюцца</a:t>
            </a:r>
            <a:r>
              <a:rPr lang="ru-RU" dirty="0" smtClean="0"/>
              <a:t>?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Калыханкі</a:t>
            </a:r>
            <a:r>
              <a:rPr lang="en-US" b="1" dirty="0" smtClean="0"/>
              <a:t>) </a:t>
            </a:r>
            <a:endParaRPr lang="ru-RU" b="1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Вуснае</a:t>
            </a:r>
            <a:r>
              <a:rPr lang="ru-RU" dirty="0" smtClean="0"/>
              <a:t> </a:t>
            </a:r>
            <a:r>
              <a:rPr lang="ru-RU" dirty="0" err="1" smtClean="0"/>
              <a:t>празаічнае</a:t>
            </a:r>
            <a:r>
              <a:rPr lang="ru-RU" dirty="0" smtClean="0"/>
              <a:t> </a:t>
            </a:r>
            <a:r>
              <a:rPr lang="ru-RU" dirty="0" err="1" smtClean="0"/>
              <a:t>апавяданне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элементамі</a:t>
            </a:r>
            <a:r>
              <a:rPr lang="ru-RU" dirty="0" smtClean="0"/>
              <a:t> </a:t>
            </a:r>
            <a:r>
              <a:rPr lang="ru-RU" dirty="0" err="1" smtClean="0"/>
              <a:t>фантастыкі</a:t>
            </a:r>
            <a:r>
              <a:rPr lang="ru-RU" dirty="0" smtClean="0"/>
              <a:t>, вымыслу.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Казка</a:t>
            </a:r>
            <a:r>
              <a:rPr lang="en-US" b="1" dirty="0" smtClean="0"/>
              <a:t>) 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19" y="285726"/>
          <a:ext cx="8572560" cy="62151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60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</a:rPr>
                        <a:t>Тэма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latin typeface="Arial Black" pitchFamily="34" charset="0"/>
                        </a:rPr>
                        <a:t>Намінал</a:t>
                      </a:r>
                      <a:r>
                        <a:rPr lang="ru-RU" sz="14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Black" pitchFamily="34" charset="0"/>
                        </a:rPr>
                        <a:t>пытання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</a:rPr>
                        <a:t>Радзіма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" action="ppaction://hlinksldjump"/>
                        </a:rPr>
                        <a:t>10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3" action="ppaction://hlinksldjump"/>
                        </a:rPr>
                        <a:t>20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4" action="ppaction://hlinksldjump"/>
                        </a:rPr>
                        <a:t>30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5" action="ppaction://hlinksldjump"/>
                        </a:rPr>
                        <a:t>40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6" action="ppaction://hlinksldjump"/>
                        </a:rPr>
                        <a:t>50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43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latin typeface="Arial Black" pitchFamily="34" charset="0"/>
                        </a:rPr>
                        <a:t>Беларуская</a:t>
                      </a:r>
                      <a:r>
                        <a:rPr lang="ru-RU" sz="14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Black" pitchFamily="34" charset="0"/>
                        </a:rPr>
                        <a:t>мова</a:t>
                      </a:r>
                      <a:r>
                        <a:rPr lang="ru-RU" sz="1400" dirty="0">
                          <a:latin typeface="Arial Black" pitchFamily="34" charset="0"/>
                        </a:rPr>
                        <a:t>. </a:t>
                      </a:r>
                      <a:r>
                        <a:rPr lang="ru-RU" sz="1400" dirty="0" err="1">
                          <a:latin typeface="Arial Black" pitchFamily="34" charset="0"/>
                        </a:rPr>
                        <a:t>Пераклад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7" action="ppaction://hlinksldjump"/>
                        </a:rPr>
                        <a:t>10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8" action="ppaction://hlinksldjump"/>
                        </a:rPr>
                        <a:t>20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9" action="ppaction://hlinksldjump"/>
                        </a:rPr>
                        <a:t>30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0" action="ppaction://hlinksldjump"/>
                        </a:rPr>
                        <a:t>40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1" action="ppaction://hlinksldjump"/>
                        </a:rPr>
                        <a:t>50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2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latin typeface="Arial Black" pitchFamily="34" charset="0"/>
                        </a:rPr>
                        <a:t>Беларускія</a:t>
                      </a:r>
                      <a:r>
                        <a:rPr lang="ru-RU" sz="14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 Black" pitchFamily="34" charset="0"/>
                        </a:rPr>
                        <a:t>святы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2" action="ppaction://hlinksldjump"/>
                        </a:rPr>
                        <a:t>10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3" action="ppaction://hlinksldjump"/>
                        </a:rPr>
                        <a:t>20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4" action="ppaction://hlinksldjump"/>
                        </a:rPr>
                        <a:t>30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5" action="ppaction://hlinksldjump"/>
                        </a:rPr>
                        <a:t>40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6" action="ppaction://hlinksldjump"/>
                        </a:rPr>
                        <a:t>50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92D050"/>
                    </a:solidFill>
                  </a:tcPr>
                </a:tc>
              </a:tr>
              <a:tr h="1122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Arial Black" pitchFamily="34" charset="0"/>
                        </a:rPr>
                        <a:t>Беларуск</a:t>
                      </a:r>
                      <a:r>
                        <a:rPr lang="en-US" sz="1400" dirty="0">
                          <a:latin typeface="Arial Black" pitchFamily="34" charset="0"/>
                        </a:rPr>
                        <a:t>і </a:t>
                      </a:r>
                      <a:r>
                        <a:rPr lang="en-US" sz="1400" dirty="0" err="1">
                          <a:latin typeface="Arial Black" pitchFamily="34" charset="0"/>
                        </a:rPr>
                        <a:t>фальклор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7" action="ppaction://hlinksldjump"/>
                        </a:rPr>
                        <a:t>10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8" action="ppaction://hlinksldjump"/>
                        </a:rPr>
                        <a:t>20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19" action="ppaction://hlinksldjump"/>
                        </a:rPr>
                        <a:t>30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0" action="ppaction://hlinksldjump"/>
                        </a:rPr>
                        <a:t>40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1" action="ppaction://hlinksldjump"/>
                        </a:rPr>
                        <a:t>50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FF66"/>
                    </a:solidFill>
                  </a:tcPr>
                </a:tc>
              </a:tr>
              <a:tr h="1122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latin typeface="Arial Black" pitchFamily="34" charset="0"/>
                        </a:rPr>
                        <a:t>Беларускія</a:t>
                      </a:r>
                      <a:r>
                        <a:rPr lang="ru-RU" sz="14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Black" pitchFamily="34" charset="0"/>
                        </a:rPr>
                        <a:t>інструменты</a:t>
                      </a:r>
                      <a:endParaRPr lang="ru-RU" sz="11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2" action="ppaction://hlinksldjump"/>
                        </a:rPr>
                        <a:t>10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3" action="ppaction://hlinksldjump"/>
                        </a:rPr>
                        <a:t>20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4" action="ppaction://hlinksldjump"/>
                        </a:rPr>
                        <a:t>30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5" action="ppaction://hlinksldjump"/>
                        </a:rPr>
                        <a:t>40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Arial Black" pitchFamily="34" charset="0"/>
                          <a:hlinkClick r:id="rId26" action="ppaction://hlinksldjump"/>
                        </a:rPr>
                        <a:t>50</a:t>
                      </a:r>
                      <a:endParaRPr lang="ru-RU" sz="2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Вуснае</a:t>
            </a:r>
            <a:r>
              <a:rPr lang="ru-RU" dirty="0" smtClean="0"/>
              <a:t> </a:t>
            </a:r>
            <a:r>
              <a:rPr lang="ru-RU" dirty="0" err="1" smtClean="0"/>
              <a:t>народнае</a:t>
            </a:r>
            <a:r>
              <a:rPr lang="ru-RU" dirty="0" smtClean="0"/>
              <a:t> </a:t>
            </a:r>
            <a:r>
              <a:rPr lang="ru-RU" dirty="0" err="1" smtClean="0"/>
              <a:t>апавяданне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якой</a:t>
            </a:r>
            <a:r>
              <a:rPr lang="ru-RU" dirty="0" smtClean="0"/>
              <a:t>  - </a:t>
            </a:r>
            <a:r>
              <a:rPr lang="ru-RU" dirty="0" err="1" smtClean="0"/>
              <a:t>небудзь</a:t>
            </a:r>
            <a:r>
              <a:rPr lang="ru-RU" dirty="0" smtClean="0"/>
              <a:t> </a:t>
            </a:r>
            <a:r>
              <a:rPr lang="ru-RU" dirty="0" err="1" smtClean="0"/>
              <a:t>падзеі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чалавеку</a:t>
            </a:r>
            <a:r>
              <a:rPr lang="ru-RU" dirty="0" smtClean="0"/>
              <a:t>, не </a:t>
            </a:r>
            <a:r>
              <a:rPr lang="ru-RU" dirty="0" err="1" smtClean="0"/>
              <a:t>пацверджанае</a:t>
            </a:r>
            <a:r>
              <a:rPr lang="ru-RU" dirty="0" smtClean="0"/>
              <a:t> </a:t>
            </a:r>
            <a:r>
              <a:rPr lang="ru-RU" dirty="0" err="1" smtClean="0"/>
              <a:t>гістарычнымі</a:t>
            </a:r>
            <a:r>
              <a:rPr lang="ru-RU" dirty="0" smtClean="0"/>
              <a:t> </a:t>
            </a:r>
            <a:r>
              <a:rPr lang="ru-RU" dirty="0" err="1" smtClean="0"/>
              <a:t>дакументамі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(Легенда )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якое</a:t>
            </a:r>
            <a:r>
              <a:rPr lang="ru-RU" dirty="0" smtClean="0"/>
              <a:t> </a:t>
            </a:r>
            <a:r>
              <a:rPr lang="ru-RU" dirty="0" err="1" smtClean="0"/>
              <a:t>беларускае</a:t>
            </a:r>
            <a:r>
              <a:rPr lang="ru-RU" dirty="0" smtClean="0"/>
              <a:t> </a:t>
            </a:r>
            <a:r>
              <a:rPr lang="ru-RU" dirty="0" err="1" smtClean="0"/>
              <a:t>народнае</a:t>
            </a:r>
            <a:r>
              <a:rPr lang="ru-RU" dirty="0" smtClean="0"/>
              <a:t> свята </a:t>
            </a:r>
            <a:r>
              <a:rPr lang="ru-RU" dirty="0" err="1" smtClean="0"/>
              <a:t>спявалася</a:t>
            </a:r>
            <a:r>
              <a:rPr lang="ru-RU" dirty="0" smtClean="0"/>
              <a:t> </a:t>
            </a:r>
            <a:r>
              <a:rPr lang="ru-RU" dirty="0" err="1" smtClean="0"/>
              <a:t>наступная</a:t>
            </a:r>
            <a:r>
              <a:rPr lang="ru-RU" dirty="0" smtClean="0"/>
              <a:t> песня:</a:t>
            </a:r>
          </a:p>
          <a:p>
            <a:pPr lvl="0" algn="ctr">
              <a:buNone/>
            </a:pPr>
            <a:r>
              <a:rPr lang="ru-RU" i="1" dirty="0" err="1" smtClean="0"/>
              <a:t>Ой,вясна,вясна</a:t>
            </a:r>
            <a:r>
              <a:rPr lang="ru-RU" i="1" dirty="0" smtClean="0"/>
              <a:t> </a:t>
            </a:r>
            <a:r>
              <a:rPr lang="ru-RU" i="1" dirty="0" err="1" smtClean="0"/>
              <a:t>вясёлая</a:t>
            </a:r>
            <a:r>
              <a:rPr lang="ru-RU" i="1" dirty="0" smtClean="0"/>
              <a:t>,</a:t>
            </a:r>
          </a:p>
          <a:p>
            <a:pPr lvl="0" algn="ctr">
              <a:buNone/>
            </a:pPr>
            <a:r>
              <a:rPr lang="ru-RU" i="1" dirty="0" err="1" smtClean="0"/>
              <a:t>Нарасла</a:t>
            </a:r>
            <a:r>
              <a:rPr lang="ru-RU" i="1" dirty="0" smtClean="0"/>
              <a:t> трава </a:t>
            </a:r>
            <a:r>
              <a:rPr lang="ru-RU" i="1" dirty="0" err="1" smtClean="0"/>
              <a:t>зялёная</a:t>
            </a:r>
            <a:r>
              <a:rPr lang="ru-RU" i="1" dirty="0" smtClean="0"/>
              <a:t> – у-у-у!</a:t>
            </a:r>
          </a:p>
          <a:p>
            <a:pPr lvl="0" algn="ctr">
              <a:buNone/>
            </a:pPr>
            <a:r>
              <a:rPr lang="ru-RU" i="1" dirty="0" err="1" smtClean="0"/>
              <a:t>Узвесяліла</a:t>
            </a:r>
            <a:r>
              <a:rPr lang="ru-RU" i="1" dirty="0" smtClean="0"/>
              <a:t> </a:t>
            </a:r>
            <a:r>
              <a:rPr lang="ru-RU" i="1" dirty="0" err="1" smtClean="0"/>
              <a:t>ўсе</a:t>
            </a:r>
            <a:r>
              <a:rPr lang="ru-RU" i="1" dirty="0" smtClean="0"/>
              <a:t> </a:t>
            </a:r>
            <a:r>
              <a:rPr lang="ru-RU" i="1" dirty="0" err="1" smtClean="0"/>
              <a:t>горачкі</a:t>
            </a:r>
            <a:r>
              <a:rPr lang="ru-RU" i="1" dirty="0" smtClean="0"/>
              <a:t>, </a:t>
            </a:r>
          </a:p>
          <a:p>
            <a:pPr lvl="0" algn="ctr">
              <a:buNone/>
            </a:pPr>
            <a:r>
              <a:rPr lang="ru-RU" i="1" dirty="0" smtClean="0"/>
              <a:t>А </a:t>
            </a:r>
            <a:r>
              <a:rPr lang="ru-RU" i="1" dirty="0" err="1" smtClean="0"/>
              <a:t>дзе</a:t>
            </a:r>
            <a:r>
              <a:rPr lang="ru-RU" i="1" dirty="0" smtClean="0"/>
              <a:t> </a:t>
            </a:r>
            <a:r>
              <a:rPr lang="ru-RU" i="1" dirty="0" err="1" smtClean="0"/>
              <a:t>хлопчыкі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дзевачкі</a:t>
            </a:r>
            <a:r>
              <a:rPr lang="ru-RU" i="1" dirty="0" smtClean="0"/>
              <a:t> – у-у-у!</a:t>
            </a:r>
          </a:p>
          <a:p>
            <a:pPr lvl="0" algn="ctr">
              <a:buNone/>
            </a:pPr>
            <a:r>
              <a:rPr lang="ru-RU" i="1" dirty="0" err="1" smtClean="0"/>
              <a:t>Ідуць</a:t>
            </a:r>
            <a:r>
              <a:rPr lang="ru-RU" i="1" dirty="0" smtClean="0"/>
              <a:t> </a:t>
            </a:r>
            <a:r>
              <a:rPr lang="ru-RU" i="1" dirty="0" err="1" smtClean="0"/>
              <a:t>хлопчыкі</a:t>
            </a:r>
            <a:r>
              <a:rPr lang="ru-RU" i="1" dirty="0" smtClean="0"/>
              <a:t> </a:t>
            </a:r>
            <a:r>
              <a:rPr lang="ru-RU" i="1" dirty="0" err="1" smtClean="0"/>
              <a:t>страляючы</a:t>
            </a:r>
            <a:r>
              <a:rPr lang="ru-RU" i="1" dirty="0" smtClean="0"/>
              <a:t>,</a:t>
            </a:r>
          </a:p>
          <a:p>
            <a:pPr lvl="0" algn="ctr">
              <a:buNone/>
            </a:pPr>
            <a:r>
              <a:rPr lang="ru-RU" i="1" dirty="0" smtClean="0"/>
              <a:t>А </a:t>
            </a:r>
            <a:r>
              <a:rPr lang="ru-RU" i="1" dirty="0" err="1" smtClean="0"/>
              <a:t>дзевачкі</a:t>
            </a:r>
            <a:r>
              <a:rPr lang="ru-RU" i="1" dirty="0" smtClean="0"/>
              <a:t> – </a:t>
            </a:r>
            <a:r>
              <a:rPr lang="ru-RU" i="1" dirty="0" err="1" smtClean="0"/>
              <a:t>спяваючы</a:t>
            </a:r>
            <a:r>
              <a:rPr lang="ru-RU" i="1" dirty="0" smtClean="0"/>
              <a:t> – у-у-у! </a:t>
            </a:r>
          </a:p>
          <a:p>
            <a:pPr lvl="0" algn="ctr">
              <a:buNone/>
            </a:pPr>
            <a:r>
              <a:rPr lang="ru-RU" b="1" dirty="0" smtClean="0"/>
              <a:t>(</a:t>
            </a:r>
            <a:r>
              <a:rPr lang="ru-RU" b="1" dirty="0" err="1" smtClean="0"/>
              <a:t>Гуканневясны</a:t>
            </a:r>
            <a:r>
              <a:rPr lang="ru-RU" b="1" dirty="0" smtClean="0"/>
              <a:t>) 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/>
              <a:t>Якое</a:t>
            </a:r>
            <a:r>
              <a:rPr lang="ru-RU" dirty="0" smtClean="0"/>
              <a:t> </a:t>
            </a:r>
            <a:r>
              <a:rPr lang="en-US" dirty="0" err="1" smtClean="0"/>
              <a:t>дрэва</a:t>
            </a:r>
            <a:r>
              <a:rPr lang="en-US" dirty="0" smtClean="0"/>
              <a:t> ў </a:t>
            </a:r>
            <a:r>
              <a:rPr lang="en-US" dirty="0" err="1" smtClean="0"/>
              <a:t>беларускім</a:t>
            </a:r>
            <a:r>
              <a:rPr lang="ru-RU" dirty="0" smtClean="0"/>
              <a:t> </a:t>
            </a:r>
            <a:r>
              <a:rPr lang="en-US" dirty="0" err="1" smtClean="0"/>
              <a:t>фальклоры</a:t>
            </a:r>
            <a:r>
              <a:rPr lang="ru-RU" dirty="0" smtClean="0"/>
              <a:t> </a:t>
            </a:r>
            <a:r>
              <a:rPr lang="en-US" dirty="0" err="1" smtClean="0"/>
              <a:t>сімвалізавала</a:t>
            </a:r>
            <a:r>
              <a:rPr lang="ru-RU" dirty="0" smtClean="0"/>
              <a:t> </a:t>
            </a:r>
            <a:r>
              <a:rPr lang="en-US" dirty="0" err="1" smtClean="0"/>
              <a:t>нешчаслівую</a:t>
            </a:r>
            <a:r>
              <a:rPr lang="ru-RU" dirty="0" smtClean="0"/>
              <a:t> </a:t>
            </a:r>
            <a:r>
              <a:rPr lang="en-US" dirty="0" err="1" smtClean="0"/>
              <a:t>маладую</a:t>
            </a:r>
            <a:r>
              <a:rPr lang="ru-RU" dirty="0" smtClean="0"/>
              <a:t> </a:t>
            </a:r>
            <a:r>
              <a:rPr lang="en-US" dirty="0" err="1" smtClean="0"/>
              <a:t>жанчыну</a:t>
            </a:r>
            <a:r>
              <a:rPr lang="ru-RU" dirty="0" smtClean="0"/>
              <a:t> </a:t>
            </a:r>
            <a:r>
              <a:rPr lang="en-US" dirty="0" err="1" smtClean="0"/>
              <a:t>ці</a:t>
            </a:r>
            <a:r>
              <a:rPr lang="ru-RU" dirty="0" smtClean="0"/>
              <a:t> </a:t>
            </a:r>
            <a:r>
              <a:rPr lang="en-US" dirty="0" err="1" smtClean="0"/>
              <a:t>яе</a:t>
            </a:r>
            <a:r>
              <a:rPr lang="ru-RU" dirty="0" smtClean="0"/>
              <a:t> </a:t>
            </a:r>
            <a:r>
              <a:rPr lang="en-US" dirty="0" err="1" smtClean="0"/>
              <a:t>горкую</a:t>
            </a:r>
            <a:r>
              <a:rPr lang="ru-RU" dirty="0" smtClean="0"/>
              <a:t> </a:t>
            </a:r>
            <a:r>
              <a:rPr lang="en-US" dirty="0" err="1" smtClean="0"/>
              <a:t>долю</a:t>
            </a:r>
            <a:r>
              <a:rPr lang="en-US" dirty="0" smtClean="0"/>
              <a:t>? </a:t>
            </a: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Каліна</a:t>
            </a:r>
            <a:r>
              <a:rPr lang="en-US" b="1" dirty="0" smtClean="0"/>
              <a:t>) </a:t>
            </a:r>
            <a:endParaRPr lang="ru-RU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5250" lvl="0" indent="-49213" algn="ctr">
              <a:buNone/>
            </a:pPr>
            <a:r>
              <a:rPr lang="ru-RU" dirty="0" smtClean="0"/>
              <a:t>З  </a:t>
            </a:r>
            <a:r>
              <a:rPr lang="ru-RU" dirty="0" err="1" smtClean="0"/>
              <a:t>дапамогай</a:t>
            </a:r>
            <a:r>
              <a:rPr lang="ru-RU" dirty="0" smtClean="0"/>
              <a:t> </a:t>
            </a:r>
            <a:r>
              <a:rPr lang="ru-RU" dirty="0" err="1" smtClean="0"/>
              <a:t>якіх</a:t>
            </a:r>
            <a:r>
              <a:rPr lang="ru-RU" dirty="0" smtClean="0"/>
              <a:t> </a:t>
            </a:r>
            <a:r>
              <a:rPr lang="ru-RU" dirty="0" err="1" smtClean="0"/>
              <a:t>інструментаў</a:t>
            </a:r>
            <a:r>
              <a:rPr lang="ru-RU" dirty="0" smtClean="0"/>
              <a:t> </a:t>
            </a:r>
            <a:r>
              <a:rPr lang="ru-RU" dirty="0" err="1" smtClean="0"/>
              <a:t>нашы</a:t>
            </a:r>
            <a:r>
              <a:rPr lang="ru-RU" dirty="0" smtClean="0"/>
              <a:t> </a:t>
            </a:r>
            <a:r>
              <a:rPr lang="ru-RU" dirty="0" err="1" smtClean="0"/>
              <a:t>продкі</a:t>
            </a:r>
            <a:r>
              <a:rPr lang="ru-RU" dirty="0" smtClean="0"/>
              <a:t>  </a:t>
            </a:r>
            <a:r>
              <a:rPr lang="ru-RU" dirty="0" err="1" smtClean="0"/>
              <a:t>вызывалі</a:t>
            </a:r>
            <a:r>
              <a:rPr lang="ru-RU" dirty="0" smtClean="0"/>
              <a:t> </a:t>
            </a:r>
          </a:p>
          <a:p>
            <a:pPr marL="95250" lvl="0" indent="-49213" algn="ctr">
              <a:buNone/>
            </a:pPr>
            <a:r>
              <a:rPr lang="ru-RU" dirty="0" smtClean="0"/>
              <a:t>добрых </a:t>
            </a:r>
            <a:r>
              <a:rPr lang="ru-RU" dirty="0" err="1" smtClean="0"/>
              <a:t>духаў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адпугвалі</a:t>
            </a:r>
            <a:r>
              <a:rPr lang="ru-RU" dirty="0" smtClean="0"/>
              <a:t> злых </a:t>
            </a:r>
            <a:endParaRPr lang="ru-RU" dirty="0" smtClean="0"/>
          </a:p>
          <a:p>
            <a:pPr marL="95250" lvl="0" indent="-49213" algn="ctr">
              <a:buNone/>
            </a:pPr>
            <a:endParaRPr lang="ru-RU" dirty="0" smtClean="0"/>
          </a:p>
          <a:p>
            <a:pPr marL="95250" lvl="0" indent="-49213" algn="ctr">
              <a:buNone/>
            </a:pPr>
            <a:r>
              <a:rPr lang="ru-RU" b="1" dirty="0" err="1" smtClean="0"/>
              <a:t>дудкі</a:t>
            </a:r>
            <a:endParaRPr lang="ru-RU" b="1" dirty="0"/>
          </a:p>
        </p:txBody>
      </p:sp>
      <p:pic>
        <p:nvPicPr>
          <p:cNvPr id="4" name="Рисунок 3" descr="https://cdn2.static1-sima-land.com/items/653810/0/700-nw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429000"/>
            <a:ext cx="2143140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адзін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старэйшых</a:t>
            </a:r>
            <a:r>
              <a:rPr lang="ru-RU" dirty="0" smtClean="0"/>
              <a:t> </a:t>
            </a:r>
            <a:r>
              <a:rPr lang="ru-RU" dirty="0" err="1" smtClean="0"/>
              <a:t>музычных</a:t>
            </a:r>
            <a:r>
              <a:rPr lang="ru-RU" dirty="0" smtClean="0"/>
              <a:t> </a:t>
            </a:r>
            <a:r>
              <a:rPr lang="ru-RU" dirty="0" err="1" smtClean="0"/>
              <a:t>інструментаў</a:t>
            </a:r>
            <a:r>
              <a:rPr lang="ru-RU" dirty="0" smtClean="0"/>
              <a:t>. </a:t>
            </a:r>
            <a:r>
              <a:rPr lang="ru-RU" dirty="0" err="1" smtClean="0"/>
              <a:t>Уяўляе</a:t>
            </a:r>
            <a:r>
              <a:rPr lang="ru-RU" dirty="0" smtClean="0"/>
              <a:t> </a:t>
            </a:r>
            <a:r>
              <a:rPr lang="ru-RU" dirty="0" err="1" smtClean="0"/>
              <a:t>сабой</a:t>
            </a:r>
            <a:r>
              <a:rPr lang="ru-RU" dirty="0" smtClean="0"/>
              <a:t> </a:t>
            </a:r>
            <a:r>
              <a:rPr lang="ru-RU" dirty="0" err="1" smtClean="0"/>
              <a:t>драўляную</a:t>
            </a:r>
            <a:r>
              <a:rPr lang="ru-RU" dirty="0" smtClean="0"/>
              <a:t> </a:t>
            </a:r>
            <a:r>
              <a:rPr lang="ru-RU" dirty="0" err="1" smtClean="0"/>
              <a:t>скрынку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нацянутымі</a:t>
            </a:r>
            <a:r>
              <a:rPr lang="ru-RU" dirty="0" smtClean="0"/>
              <a:t> на ей </a:t>
            </a:r>
            <a:r>
              <a:rPr lang="ru-RU" dirty="0" err="1" smtClean="0"/>
              <a:t>металічнымі</a:t>
            </a:r>
            <a:r>
              <a:rPr lang="ru-RU" dirty="0" smtClean="0"/>
              <a:t> </a:t>
            </a:r>
            <a:r>
              <a:rPr lang="ru-RU" dirty="0" err="1" smtClean="0"/>
              <a:t>струнамі</a:t>
            </a:r>
            <a:r>
              <a:rPr lang="ru-RU" dirty="0" smtClean="0"/>
              <a:t>. Гук </a:t>
            </a:r>
            <a:r>
              <a:rPr lang="ru-RU" dirty="0" err="1" smtClean="0"/>
              <a:t>атрымліваецца</a:t>
            </a:r>
            <a:r>
              <a:rPr lang="ru-RU" dirty="0" smtClean="0"/>
              <a:t>, </a:t>
            </a:r>
            <a:r>
              <a:rPr lang="ru-RU" dirty="0" err="1" smtClean="0"/>
              <a:t>калі</a:t>
            </a:r>
            <a:r>
              <a:rPr lang="ru-RU" dirty="0" smtClean="0"/>
              <a:t> па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б’юць</a:t>
            </a:r>
            <a:r>
              <a:rPr lang="ru-RU" dirty="0" smtClean="0"/>
              <a:t> </a:t>
            </a:r>
            <a:r>
              <a:rPr lang="ru-RU" dirty="0" err="1" smtClean="0"/>
              <a:t>драўлянымі</a:t>
            </a:r>
            <a:r>
              <a:rPr lang="ru-RU" dirty="0" smtClean="0"/>
              <a:t> </a:t>
            </a:r>
            <a:r>
              <a:rPr lang="ru-RU" dirty="0" err="1" smtClean="0"/>
              <a:t>палачкамі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u="sng" dirty="0" err="1" smtClean="0"/>
              <a:t>Цымбалы</a:t>
            </a:r>
            <a:endParaRPr lang="ru-RU" dirty="0"/>
          </a:p>
        </p:txBody>
      </p:sp>
      <p:pic>
        <p:nvPicPr>
          <p:cNvPr id="4" name="Рисунок 3" descr="http://img.crazys.info/files/i/2012.11.17/1353132053_f201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786190"/>
            <a:ext cx="2071702" cy="21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dirty="0" err="1" smtClean="0"/>
              <a:t>Ударны</a:t>
            </a:r>
            <a:r>
              <a:rPr lang="ru-RU" dirty="0" smtClean="0"/>
              <a:t> </a:t>
            </a:r>
            <a:r>
              <a:rPr lang="ru-RU" dirty="0" err="1" smtClean="0"/>
              <a:t>музычны</a:t>
            </a:r>
            <a:r>
              <a:rPr lang="ru-RU" dirty="0" smtClean="0"/>
              <a:t> </a:t>
            </a:r>
            <a:r>
              <a:rPr lang="ru-RU" dirty="0" err="1" smtClean="0"/>
              <a:t>інструмент</a:t>
            </a:r>
            <a:r>
              <a:rPr lang="ru-RU" dirty="0" smtClean="0"/>
              <a:t>, </a:t>
            </a:r>
            <a:r>
              <a:rPr lang="ru-RU" dirty="0" err="1" smtClean="0"/>
              <a:t>зроблены</a:t>
            </a:r>
            <a:r>
              <a:rPr lang="ru-RU" dirty="0" smtClean="0"/>
              <a:t> </a:t>
            </a:r>
            <a:r>
              <a:rPr lang="ru-RU" dirty="0" err="1" smtClean="0"/>
              <a:t>са</a:t>
            </a:r>
            <a:r>
              <a:rPr lang="ru-RU" dirty="0" smtClean="0"/>
              <a:t> </a:t>
            </a:r>
            <a:r>
              <a:rPr lang="ru-RU" dirty="0" err="1" smtClean="0"/>
              <a:t>скураной</a:t>
            </a:r>
            <a:r>
              <a:rPr lang="ru-RU" dirty="0" smtClean="0"/>
              <a:t> мембраны, </a:t>
            </a:r>
            <a:r>
              <a:rPr lang="ru-RU" dirty="0" err="1" smtClean="0"/>
              <a:t>нацянутай</a:t>
            </a:r>
            <a:r>
              <a:rPr lang="ru-RU" dirty="0" smtClean="0"/>
              <a:t> на </a:t>
            </a:r>
            <a:r>
              <a:rPr lang="ru-RU" dirty="0" err="1" smtClean="0"/>
              <a:t>драўляны</a:t>
            </a:r>
            <a:r>
              <a:rPr lang="ru-RU" dirty="0" smtClean="0"/>
              <a:t> </a:t>
            </a:r>
            <a:r>
              <a:rPr lang="ru-RU" dirty="0" err="1" smtClean="0"/>
              <a:t>абод</a:t>
            </a:r>
            <a:r>
              <a:rPr lang="ru-RU" dirty="0" smtClean="0"/>
              <a:t>. На </a:t>
            </a:r>
            <a:r>
              <a:rPr lang="ru-RU" dirty="0" err="1" smtClean="0"/>
              <a:t>некаторыя</a:t>
            </a:r>
            <a:r>
              <a:rPr lang="ru-RU" dirty="0" smtClean="0"/>
              <a:t> </a:t>
            </a:r>
            <a:r>
              <a:rPr lang="ru-RU" dirty="0" err="1" smtClean="0"/>
              <a:t>інструменты</a:t>
            </a:r>
            <a:r>
              <a:rPr lang="ru-RU" dirty="0" smtClean="0"/>
              <a:t> </a:t>
            </a:r>
            <a:r>
              <a:rPr lang="ru-RU" dirty="0" err="1" smtClean="0"/>
              <a:t>чапляліся</a:t>
            </a:r>
            <a:r>
              <a:rPr lang="ru-RU" dirty="0" smtClean="0"/>
              <a:t> </a:t>
            </a:r>
            <a:r>
              <a:rPr lang="ru-RU" dirty="0" err="1" smtClean="0"/>
              <a:t>звончыкі</a:t>
            </a:r>
            <a:r>
              <a:rPr lang="ru-RU" dirty="0" smtClean="0"/>
              <a:t>, </a:t>
            </a:r>
            <a:r>
              <a:rPr lang="ru-RU" dirty="0" err="1" smtClean="0"/>
              <a:t>якія</a:t>
            </a:r>
            <a:r>
              <a:rPr lang="ru-RU" dirty="0" smtClean="0"/>
              <a:t> </a:t>
            </a:r>
            <a:r>
              <a:rPr lang="ru-RU" dirty="0" err="1" smtClean="0"/>
              <a:t>звінелі</a:t>
            </a:r>
            <a:r>
              <a:rPr lang="ru-RU" dirty="0" smtClean="0"/>
              <a:t> </a:t>
            </a:r>
            <a:r>
              <a:rPr lang="ru-RU" dirty="0" err="1" smtClean="0"/>
              <a:t>пры</a:t>
            </a:r>
            <a:r>
              <a:rPr lang="ru-RU" dirty="0" smtClean="0"/>
              <a:t> </a:t>
            </a:r>
            <a:r>
              <a:rPr lang="ru-RU" dirty="0" err="1" smtClean="0"/>
              <a:t>ігры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Бубен</a:t>
            </a:r>
            <a:endParaRPr lang="ru-RU" b="1" dirty="0"/>
          </a:p>
        </p:txBody>
      </p:sp>
      <p:pic>
        <p:nvPicPr>
          <p:cNvPr id="1026" name="Picture 2" descr="История появления и развития бубна с древних врем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643338" cy="2037799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95250" indent="-49213" algn="ctr">
              <a:buNone/>
            </a:pPr>
            <a:r>
              <a:rPr lang="ru-RU" dirty="0" err="1" smtClean="0"/>
              <a:t>Гэты</a:t>
            </a:r>
            <a:r>
              <a:rPr lang="ru-RU" dirty="0" smtClean="0"/>
              <a:t> народны </a:t>
            </a:r>
            <a:r>
              <a:rPr lang="ru-RU" dirty="0" err="1" smtClean="0"/>
              <a:t>музычны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ru-RU" dirty="0" err="1" smtClean="0"/>
              <a:t>можа</a:t>
            </a:r>
            <a:r>
              <a:rPr lang="ru-RU" dirty="0" smtClean="0"/>
              <a:t> </a:t>
            </a:r>
            <a:r>
              <a:rPr lang="ru-RU" dirty="0" err="1" smtClean="0"/>
              <a:t>быць</a:t>
            </a:r>
            <a:r>
              <a:rPr lang="ru-RU" dirty="0" smtClean="0"/>
              <a:t> </a:t>
            </a:r>
            <a:r>
              <a:rPr lang="ru-RU" dirty="0" err="1" smtClean="0"/>
              <a:t>выраблены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гліны</a:t>
            </a:r>
            <a:r>
              <a:rPr lang="ru-RU" dirty="0" smtClean="0"/>
              <a:t>, </a:t>
            </a:r>
            <a:r>
              <a:rPr lang="ru-RU" dirty="0" err="1" smtClean="0"/>
              <a:t>дрэва</a:t>
            </a:r>
            <a:r>
              <a:rPr lang="ru-RU" dirty="0" smtClean="0"/>
              <a:t>, </a:t>
            </a:r>
            <a:r>
              <a:rPr lang="ru-RU" dirty="0" err="1" smtClean="0"/>
              <a:t>пласмасы</a:t>
            </a:r>
            <a:r>
              <a:rPr lang="ru-RU" dirty="0" smtClean="0"/>
              <a:t>. З </a:t>
            </a:r>
            <a:r>
              <a:rPr lang="ru-RU" dirty="0" err="1" smtClean="0"/>
              <a:t>даўніх</a:t>
            </a:r>
            <a:r>
              <a:rPr lang="ru-RU" dirty="0" smtClean="0"/>
              <a:t> </a:t>
            </a:r>
            <a:r>
              <a:rPr lang="ru-RU" dirty="0" err="1" smtClean="0"/>
              <a:t>часоў</a:t>
            </a:r>
            <a:r>
              <a:rPr lang="ru-RU" dirty="0" smtClean="0"/>
              <a:t>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выкарыстоўвалі</a:t>
            </a:r>
            <a:r>
              <a:rPr lang="ru-RU" dirty="0" smtClean="0"/>
              <a:t> як </a:t>
            </a:r>
            <a:r>
              <a:rPr lang="ru-RU" dirty="0" err="1" smtClean="0"/>
              <a:t>магічныя</a:t>
            </a:r>
            <a:r>
              <a:rPr lang="ru-RU" dirty="0" smtClean="0"/>
              <a:t> </a:t>
            </a:r>
            <a:r>
              <a:rPr lang="ru-RU" dirty="0" err="1" smtClean="0"/>
              <a:t>інструменты</a:t>
            </a:r>
            <a:r>
              <a:rPr lang="ru-RU" dirty="0" smtClean="0"/>
              <a:t> для </a:t>
            </a:r>
            <a:r>
              <a:rPr lang="ru-RU" dirty="0" err="1" smtClean="0"/>
              <a:t>вызывання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летнюю спеку </a:t>
            </a:r>
            <a:r>
              <a:rPr lang="ru-RU" dirty="0" err="1" smtClean="0"/>
              <a:t>дажджу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ветру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адпугвання</a:t>
            </a:r>
            <a:r>
              <a:rPr lang="ru-RU" dirty="0" smtClean="0"/>
              <a:t> </a:t>
            </a:r>
            <a:r>
              <a:rPr lang="ru-RU" dirty="0" err="1" smtClean="0"/>
              <a:t>нячыстай</a:t>
            </a:r>
            <a:r>
              <a:rPr lang="ru-RU" dirty="0" smtClean="0"/>
              <a:t> </a:t>
            </a:r>
            <a:r>
              <a:rPr lang="ru-RU" dirty="0" err="1" smtClean="0"/>
              <a:t>сілы</a:t>
            </a:r>
            <a:r>
              <a:rPr lang="ru-RU" dirty="0" smtClean="0"/>
              <a:t>. </a:t>
            </a:r>
            <a:r>
              <a:rPr lang="ru-RU" dirty="0" err="1" smtClean="0"/>
              <a:t>Толькі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цягам</a:t>
            </a:r>
            <a:r>
              <a:rPr lang="ru-RU" dirty="0" smtClean="0"/>
              <a:t> часу </a:t>
            </a:r>
            <a:r>
              <a:rPr lang="ru-RU" dirty="0" err="1" smtClean="0"/>
              <a:t>яны</a:t>
            </a:r>
            <a:r>
              <a:rPr lang="ru-RU" dirty="0" smtClean="0"/>
              <a:t> </a:t>
            </a:r>
            <a:r>
              <a:rPr lang="ru-RU" dirty="0" err="1" smtClean="0"/>
              <a:t>страцілі</a:t>
            </a:r>
            <a:r>
              <a:rPr lang="ru-RU" dirty="0" smtClean="0"/>
              <a:t> свае </a:t>
            </a:r>
            <a:r>
              <a:rPr lang="ru-RU" dirty="0" err="1" smtClean="0"/>
              <a:t>абрадавае</a:t>
            </a:r>
            <a:r>
              <a:rPr lang="ru-RU" dirty="0" smtClean="0"/>
              <a:t> </a:t>
            </a:r>
            <a:r>
              <a:rPr lang="ru-RU" dirty="0" err="1" smtClean="0"/>
              <a:t>значэнне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ператварыліся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дзіцячую</a:t>
            </a:r>
            <a:r>
              <a:rPr lang="ru-RU" dirty="0" smtClean="0"/>
              <a:t> цацку.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u="sng" dirty="0" err="1" smtClean="0"/>
              <a:t>Свістулькі</a:t>
            </a:r>
            <a:endParaRPr lang="ru-RU" dirty="0"/>
          </a:p>
        </p:txBody>
      </p:sp>
      <p:pic>
        <p:nvPicPr>
          <p:cNvPr id="4" name="Рисунок 3" descr="https://cdn2.static1-sima-land.com/items/419664/0/700-nw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57760"/>
            <a:ext cx="131445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2673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4775" y="3781425"/>
            <a:ext cx="5229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Назавіце</a:t>
            </a:r>
            <a:r>
              <a:rPr lang="ru-RU" b="1" dirty="0" smtClean="0"/>
              <a:t> </a:t>
            </a:r>
            <a:r>
              <a:rPr lang="ru-RU" b="1" dirty="0" err="1" smtClean="0"/>
              <a:t>звера</a:t>
            </a:r>
            <a:r>
              <a:rPr lang="ru-RU" b="1" dirty="0" smtClean="0"/>
              <a:t> - </a:t>
            </a:r>
            <a:r>
              <a:rPr lang="ru-RU" b="1" dirty="0" err="1" smtClean="0"/>
              <a:t>сімвал</a:t>
            </a:r>
            <a:r>
              <a:rPr lang="ru-RU" b="1" dirty="0" smtClean="0"/>
              <a:t> РБ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АДКАЗ: ЗУБР</a:t>
            </a:r>
            <a:endParaRPr lang="ru-RU" dirty="0"/>
          </a:p>
        </p:txBody>
      </p:sp>
      <p:sp>
        <p:nvSpPr>
          <p:cNvPr id="27650" name="AutoShape 2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Возвращение исполина: как зубр превратился в «беженца», но все-таки не  вымер | Планета Белару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71612"/>
            <a:ext cx="3429024" cy="4926204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 чале </a:t>
            </a:r>
            <a:r>
              <a:rPr lang="ru-RU" b="1" dirty="0" err="1" smtClean="0"/>
              <a:t>нашай</a:t>
            </a:r>
            <a:r>
              <a:rPr lang="ru-RU" b="1" dirty="0" smtClean="0"/>
              <a:t> </a:t>
            </a:r>
            <a:r>
              <a:rPr lang="ru-RU" b="1" dirty="0" err="1" smtClean="0"/>
              <a:t>краіны</a:t>
            </a:r>
            <a:r>
              <a:rPr lang="ru-RU" b="1" dirty="0" smtClean="0"/>
              <a:t> </a:t>
            </a:r>
            <a:r>
              <a:rPr lang="ru-RU" b="1" dirty="0" err="1" smtClean="0"/>
              <a:t>стаіць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АДКАЗ: </a:t>
            </a:r>
            <a:r>
              <a:rPr lang="ru-RU" dirty="0" err="1" smtClean="0"/>
              <a:t>Прэзідэнт</a:t>
            </a:r>
            <a:r>
              <a:rPr lang="ru-RU" dirty="0" smtClean="0"/>
              <a:t> РБ </a:t>
            </a:r>
            <a:r>
              <a:rPr lang="ru-RU" dirty="0" err="1" smtClean="0"/>
              <a:t>А.Р.Лукашэнка</a:t>
            </a:r>
            <a:endParaRPr lang="ru-RU" dirty="0"/>
          </a:p>
        </p:txBody>
      </p:sp>
      <p:sp>
        <p:nvSpPr>
          <p:cNvPr id="27650" name="AutoShape 2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Поздравление с Днем женщин от Президента Республики Беларусь Лукашенко  Александра Григорьевича | Могилевское областное управление департамента  охраны МВД Республики Белару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2714644" cy="3841223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Назавіце</a:t>
            </a:r>
            <a:r>
              <a:rPr lang="ru-RU" b="1" dirty="0" smtClean="0"/>
              <a:t> </a:t>
            </a:r>
            <a:r>
              <a:rPr lang="ru-RU" b="1" dirty="0" err="1" smtClean="0"/>
              <a:t>дзяржаўныя</a:t>
            </a:r>
            <a:r>
              <a:rPr lang="ru-RU" b="1" dirty="0" smtClean="0"/>
              <a:t> </a:t>
            </a:r>
            <a:r>
              <a:rPr lang="ru-RU" b="1" dirty="0" err="1" smtClean="0"/>
              <a:t>сімвалы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АДКАЗ: </a:t>
            </a:r>
            <a:r>
              <a:rPr lang="ru-RU" dirty="0" err="1" smtClean="0"/>
              <a:t>сцяг</a:t>
            </a:r>
            <a:r>
              <a:rPr lang="en-US" dirty="0" smtClean="0"/>
              <a:t>, </a:t>
            </a:r>
            <a:r>
              <a:rPr lang="ru-RU" dirty="0" smtClean="0"/>
              <a:t>герб</a:t>
            </a:r>
            <a:r>
              <a:rPr lang="en-US" dirty="0" smtClean="0"/>
              <a:t>, </a:t>
            </a:r>
            <a:r>
              <a:rPr lang="ru-RU" dirty="0" err="1" smtClean="0"/>
              <a:t>гімн</a:t>
            </a:r>
            <a:endParaRPr lang="ru-RU" dirty="0"/>
          </a:p>
        </p:txBody>
      </p:sp>
      <p:sp>
        <p:nvSpPr>
          <p:cNvPr id="27650" name="AutoShape 2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29698" name="Picture 2" descr="Герб и флаг государства — главные символы независимости — Берестовица.  Берестовицкий район. Берестовицкая газ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85992"/>
            <a:ext cx="5591180" cy="3800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Назавіце</a:t>
            </a:r>
            <a:r>
              <a:rPr lang="ru-RU" b="1" dirty="0" smtClean="0"/>
              <a:t> </a:t>
            </a:r>
            <a:r>
              <a:rPr lang="ru-RU" b="1" dirty="0" err="1" smtClean="0"/>
              <a:t>дзяржаўныя</a:t>
            </a:r>
            <a:r>
              <a:rPr lang="ru-RU" b="1" dirty="0" smtClean="0"/>
              <a:t> </a:t>
            </a:r>
            <a:r>
              <a:rPr lang="ru-RU" b="1" dirty="0" err="1" smtClean="0"/>
              <a:t>мовы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АДКАЗ: </a:t>
            </a:r>
            <a:r>
              <a:rPr lang="ru-RU" dirty="0" err="1" smtClean="0"/>
              <a:t>беларуская</a:t>
            </a:r>
            <a:r>
              <a:rPr lang="ru-RU" dirty="0" smtClean="0"/>
              <a:t> </a:t>
            </a:r>
            <a:r>
              <a:rPr lang="ru-RU" dirty="0" err="1" smtClean="0"/>
              <a:t>мова,руская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endParaRPr lang="ru-RU" dirty="0"/>
          </a:p>
        </p:txBody>
      </p:sp>
      <p:sp>
        <p:nvSpPr>
          <p:cNvPr id="27650" name="AutoShape 2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Зубр – фото, описание, ареал, питание, враги, популя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Назваць</a:t>
            </a:r>
            <a:r>
              <a:rPr lang="ru-RU" b="1" dirty="0" smtClean="0"/>
              <a:t> </a:t>
            </a:r>
            <a:r>
              <a:rPr lang="ru-RU" b="1" dirty="0" err="1" smtClean="0"/>
              <a:t>прыказку</a:t>
            </a:r>
            <a:r>
              <a:rPr lang="ru-RU" b="1" dirty="0" smtClean="0"/>
              <a:t> </a:t>
            </a:r>
            <a:r>
              <a:rPr lang="ru-RU" b="1" dirty="0" err="1" smtClean="0"/>
              <a:t>пра</a:t>
            </a:r>
            <a:r>
              <a:rPr lang="ru-RU" b="1" dirty="0" smtClean="0"/>
              <a:t> </a:t>
            </a:r>
            <a:r>
              <a:rPr lang="ru-RU" b="1" dirty="0" err="1" smtClean="0"/>
              <a:t>Радзіму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1746" name="Picture 2" descr="Картина дня: нарушение пограничниками Литвы границы РБ, Декрет №3 и ДТП в  Украине с участием белорусов: новости, беларусь, картина дня, главные  новости, обще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14488"/>
            <a:ext cx="5129224" cy="448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Як </a:t>
            </a:r>
            <a:r>
              <a:rPr lang="ru-RU" b="1" dirty="0" err="1" smtClean="0"/>
              <a:t>правільна</a:t>
            </a:r>
            <a:r>
              <a:rPr lang="ru-RU" b="1" dirty="0" smtClean="0"/>
              <a:t> </a:t>
            </a:r>
            <a:r>
              <a:rPr lang="ru-RU" b="1" dirty="0" err="1" smtClean="0"/>
              <a:t>перакласці</a:t>
            </a:r>
            <a:r>
              <a:rPr lang="ru-RU" b="1" dirty="0" smtClean="0"/>
              <a:t> </a:t>
            </a:r>
            <a:r>
              <a:rPr lang="ru-RU" b="1" dirty="0" err="1" smtClean="0"/>
              <a:t>выразы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словы</a:t>
            </a:r>
            <a:r>
              <a:rPr lang="ru-RU" b="1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/>
              <a:t>Одуванч</a:t>
            </a:r>
            <a:r>
              <a:rPr lang="ru-RU" sz="4000" b="1" dirty="0" err="1" smtClean="0"/>
              <a:t>ик</a:t>
            </a: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err="1" smtClean="0"/>
              <a:t>Д</a:t>
            </a:r>
            <a:r>
              <a:rPr lang="en-US" sz="4000" b="1" dirty="0" err="1" smtClean="0"/>
              <a:t>зьмухавец</a:t>
            </a:r>
            <a:r>
              <a:rPr lang="en-US" sz="4000" b="1" dirty="0" smtClean="0"/>
              <a:t> </a:t>
            </a:r>
            <a:endParaRPr lang="ru-RU" sz="40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2772" name="Picture 4" descr="Почему одуванчик так назвали? Почему цветок одуванчик назвали одуванчиком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857364"/>
            <a:ext cx="492570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Як </a:t>
            </a:r>
            <a:r>
              <a:rPr lang="ru-RU" b="1" dirty="0" err="1" smtClean="0"/>
              <a:t>правільна</a:t>
            </a:r>
            <a:r>
              <a:rPr lang="ru-RU" b="1" dirty="0" smtClean="0"/>
              <a:t> </a:t>
            </a:r>
            <a:r>
              <a:rPr lang="ru-RU" b="1" dirty="0" err="1" smtClean="0"/>
              <a:t>перакласці</a:t>
            </a:r>
            <a:r>
              <a:rPr lang="ru-RU" b="1" dirty="0" smtClean="0"/>
              <a:t> </a:t>
            </a:r>
            <a:r>
              <a:rPr lang="ru-RU" b="1" dirty="0" err="1" smtClean="0"/>
              <a:t>выразы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словы</a:t>
            </a:r>
            <a:r>
              <a:rPr lang="ru-RU" b="1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Юбка 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err="1" smtClean="0"/>
              <a:t>спадн</a:t>
            </a:r>
            <a:r>
              <a:rPr lang="en-US" sz="4800" b="1" dirty="0" smtClean="0"/>
              <a:t>і</a:t>
            </a:r>
            <a:r>
              <a:rPr lang="ru-RU" sz="4800" b="1" dirty="0" err="1" smtClean="0"/>
              <a:t>ца</a:t>
            </a:r>
            <a:r>
              <a:rPr lang="en-US" sz="4800" b="1" dirty="0" smtClean="0"/>
              <a:t> </a:t>
            </a:r>
            <a:endParaRPr lang="ru-RU" sz="48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643834" y="6072206"/>
            <a:ext cx="1143008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33794" name="Picture 2" descr="Синяя школьная юбка SLY - для девочки - купить в интернет-магазине Petit  Lapin - в Моск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2466979" cy="352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</TotalTime>
  <Words>543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Обычная</vt:lpstr>
      <vt:lpstr>“СВАЯ ГУЛЬНЯ” Інтэлектуальнае спаборніцтва </vt:lpstr>
      <vt:lpstr>Слайд 2</vt:lpstr>
      <vt:lpstr>Назавіце звера - сімвал РБ </vt:lpstr>
      <vt:lpstr>На чале нашай краіны стаіць  </vt:lpstr>
      <vt:lpstr>Назавіце дзяржаўныя сімвалы  </vt:lpstr>
      <vt:lpstr>Назавіце дзяржаўныя мовы  </vt:lpstr>
      <vt:lpstr>Назваць прыказку пра Радзіму</vt:lpstr>
      <vt:lpstr>Як правільна перакласці выразы і словы:</vt:lpstr>
      <vt:lpstr>Як правільна перакласці выразы і словы:</vt:lpstr>
      <vt:lpstr>Як правільна перакласці выразы і словы:</vt:lpstr>
      <vt:lpstr>Як правільна перакласці выразы і словы:</vt:lpstr>
      <vt:lpstr>Як правільна перакласці выразы і словы: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“СВАЯ ГУЛЬНЯ” Інтэлектуальнае спаборніцтва</dc:title>
  <dc:creator>Компик</dc:creator>
  <cp:lastModifiedBy>Компик</cp:lastModifiedBy>
  <cp:revision>14</cp:revision>
  <dcterms:created xsi:type="dcterms:W3CDTF">2021-03-09T18:09:30Z</dcterms:created>
  <dcterms:modified xsi:type="dcterms:W3CDTF">2021-03-10T06:10:25Z</dcterms:modified>
</cp:coreProperties>
</file>